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598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E249-6E1A-480C-8933-CCCC9DAA7156}" type="datetimeFigureOut">
              <a:rPr lang="uk-UA" smtClean="0"/>
              <a:t>23.01.2019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1941-B235-4DEA-A437-EBFDFF38E71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767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E249-6E1A-480C-8933-CCCC9DAA7156}" type="datetimeFigureOut">
              <a:rPr lang="uk-UA" smtClean="0"/>
              <a:t>23.01.2019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1941-B235-4DEA-A437-EBFDFF38E71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349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E249-6E1A-480C-8933-CCCC9DAA7156}" type="datetimeFigureOut">
              <a:rPr lang="uk-UA" smtClean="0"/>
              <a:t>23.01.2019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1941-B235-4DEA-A437-EBFDFF38E71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2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E249-6E1A-480C-8933-CCCC9DAA7156}" type="datetimeFigureOut">
              <a:rPr lang="uk-UA" smtClean="0"/>
              <a:t>23.01.2019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1941-B235-4DEA-A437-EBFDFF38E71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370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E249-6E1A-480C-8933-CCCC9DAA7156}" type="datetimeFigureOut">
              <a:rPr lang="uk-UA" smtClean="0"/>
              <a:t>23.01.2019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1941-B235-4DEA-A437-EBFDFF38E71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0758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E249-6E1A-480C-8933-CCCC9DAA7156}" type="datetimeFigureOut">
              <a:rPr lang="uk-UA" smtClean="0"/>
              <a:t>23.01.2019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1941-B235-4DEA-A437-EBFDFF38E71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035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E249-6E1A-480C-8933-CCCC9DAA7156}" type="datetimeFigureOut">
              <a:rPr lang="uk-UA" smtClean="0"/>
              <a:t>23.01.2019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1941-B235-4DEA-A437-EBFDFF38E71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444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E249-6E1A-480C-8933-CCCC9DAA7156}" type="datetimeFigureOut">
              <a:rPr lang="uk-UA" smtClean="0"/>
              <a:t>23.01.2019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1941-B235-4DEA-A437-EBFDFF38E71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036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E249-6E1A-480C-8933-CCCC9DAA7156}" type="datetimeFigureOut">
              <a:rPr lang="uk-UA" smtClean="0"/>
              <a:t>23.01.2019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1941-B235-4DEA-A437-EBFDFF38E71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511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E249-6E1A-480C-8933-CCCC9DAA7156}" type="datetimeFigureOut">
              <a:rPr lang="uk-UA" smtClean="0"/>
              <a:t>23.01.2019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1941-B235-4DEA-A437-EBFDFF38E71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112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E249-6E1A-480C-8933-CCCC9DAA7156}" type="datetimeFigureOut">
              <a:rPr lang="uk-UA" smtClean="0"/>
              <a:t>23.01.2019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1941-B235-4DEA-A437-EBFDFF38E71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531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DE249-6E1A-480C-8933-CCCC9DAA7156}" type="datetimeFigureOut">
              <a:rPr lang="uk-UA" smtClean="0"/>
              <a:t>23.01.2019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F1941-B235-4DEA-A437-EBFDFF38E71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111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udau.edu.u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udau.edu.ua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udau.edu.ua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udau.edu.ua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uk-UA" b="1" dirty="0" err="1" smtClean="0"/>
              <a:t>Сертифікати</a:t>
            </a:r>
            <a:r>
              <a:rPr lang="ru-RU" altLang="uk-UA" b="1" dirty="0" smtClean="0"/>
              <a:t> ЗНО 2019</a:t>
            </a:r>
          </a:p>
        </p:txBody>
      </p:sp>
      <p:pic>
        <p:nvPicPr>
          <p:cNvPr id="14339" name="Picture 4" descr="unus_small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403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616897"/>
              </p:ext>
            </p:extLst>
          </p:nvPr>
        </p:nvGraphicFramePr>
        <p:xfrm>
          <a:off x="611188" y="1628775"/>
          <a:ext cx="8064500" cy="5029202"/>
        </p:xfrm>
        <a:graphic>
          <a:graphicData uri="http://schemas.openxmlformats.org/drawingml/2006/table">
            <a:tbl>
              <a:tblPr/>
              <a:tblGrid>
                <a:gridCol w="593725"/>
                <a:gridCol w="2198687"/>
                <a:gridCol w="2636838"/>
                <a:gridCol w="2635250"/>
              </a:tblGrid>
              <a:tr h="338138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АГРОНОМІЇ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98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endParaRPr kumimoji="0" lang="uk-UA" alt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 спеціальності</a:t>
                      </a:r>
                      <a:endParaRPr kumimoji="0" lang="uk-UA" alt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Відкрита пропозиція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(предмети затверджені МОН)</a:t>
                      </a:r>
                      <a:endParaRPr kumimoji="0" lang="uk-UA" altLang="uk-UA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Небюджетна пропозиція</a:t>
                      </a:r>
                      <a:endParaRPr kumimoji="0" lang="uk-UA" alt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032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Агрономія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Біологія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Хімія або математика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Історія України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Біологія або математика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8300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tabLst>
                          <a:tab pos="539750" algn="l"/>
                          <a:tab pos="2428875" algn="l"/>
                          <a:tab pos="351155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tabLst>
                          <a:tab pos="539750" algn="l"/>
                          <a:tab pos="2428875" algn="l"/>
                          <a:tab pos="351155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tabLst>
                          <a:tab pos="539750" algn="l"/>
                          <a:tab pos="2428875" algn="l"/>
                          <a:tab pos="35115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539750" algn="l"/>
                          <a:tab pos="2428875" algn="l"/>
                          <a:tab pos="35115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tabLst>
                          <a:tab pos="539750" algn="l"/>
                          <a:tab pos="2428875" algn="l"/>
                          <a:tab pos="35115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tabLst>
                          <a:tab pos="539750" algn="l"/>
                          <a:tab pos="2428875" algn="l"/>
                          <a:tab pos="35115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tabLst>
                          <a:tab pos="539750" algn="l"/>
                          <a:tab pos="2428875" algn="l"/>
                          <a:tab pos="35115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tabLst>
                          <a:tab pos="539750" algn="l"/>
                          <a:tab pos="2428875" algn="l"/>
                          <a:tab pos="35115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tabLst>
                          <a:tab pos="539750" algn="l"/>
                          <a:tab pos="2428875" algn="l"/>
                          <a:tab pos="35115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9750" algn="l"/>
                          <a:tab pos="2428875" algn="l"/>
                          <a:tab pos="3511550" algn="l"/>
                        </a:tabLst>
                      </a:pPr>
                      <a:r>
                        <a:rPr kumimoji="0" lang="uk-UA" alt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ПЛОДООВОЧІВНИЦТВА, ЕКОЛОГІЇ ТА ЗАХИСТУ РОСЛИН 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968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091</a:t>
                      </a: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Біологія</a:t>
                      </a: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Біологія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Хімія або іноземна мова</a:t>
                      </a: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Біологія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Географія або історія України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746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Екологія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Біологія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Хімія або географія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Біологія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Географія або історія України</a:t>
                      </a: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Науки про Землю</a:t>
                      </a: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 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Математика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Фізика або географія</a:t>
                      </a: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Історія України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Математика або географія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14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Технології захисту навколишнього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середовища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 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Математика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Фізика або біологія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Історія України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Біологія або географія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6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Захист і карантин рослин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Біологія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Хімія або математика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Біологія 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Історія України або математика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111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Садівництво та виноградарство</a:t>
                      </a:r>
                      <a:endParaRPr kumimoji="0" lang="uk-UA" alt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90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76250"/>
            <a:ext cx="8229600" cy="1371600"/>
          </a:xfrm>
        </p:spPr>
        <p:txBody>
          <a:bodyPr/>
          <a:lstStyle/>
          <a:p>
            <a:r>
              <a:rPr lang="ru-RU" altLang="uk-UA" b="1" dirty="0" err="1" smtClean="0"/>
              <a:t>Сертифікати</a:t>
            </a:r>
            <a:r>
              <a:rPr lang="ru-RU" altLang="uk-UA" b="1" dirty="0" smtClean="0"/>
              <a:t> </a:t>
            </a:r>
            <a:r>
              <a:rPr lang="ru-RU" altLang="uk-UA" b="1" dirty="0"/>
              <a:t>ЗНО 2019</a:t>
            </a:r>
            <a:endParaRPr lang="ru-RU" altLang="uk-UA" b="1" dirty="0" smtClean="0"/>
          </a:p>
        </p:txBody>
      </p:sp>
      <p:pic>
        <p:nvPicPr>
          <p:cNvPr id="15363" name="Picture 4" descr="unus_small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412" name="Group 52"/>
          <p:cNvGraphicFramePr>
            <a:graphicFrameLocks noGrp="1"/>
          </p:cNvGraphicFramePr>
          <p:nvPr/>
        </p:nvGraphicFramePr>
        <p:xfrm>
          <a:off x="684213" y="1628775"/>
          <a:ext cx="8064500" cy="5007461"/>
        </p:xfrm>
        <a:graphic>
          <a:graphicData uri="http://schemas.openxmlformats.org/drawingml/2006/table">
            <a:tbl>
              <a:tblPr/>
              <a:tblGrid>
                <a:gridCol w="593725"/>
                <a:gridCol w="1925637"/>
                <a:gridCol w="2762250"/>
                <a:gridCol w="2782888"/>
              </a:tblGrid>
              <a:tr h="292064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ІНЖЕНЕРНО-ТЕХНОЛОГІЧНИЙ ФАКУЛЬТЕТ 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444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 спеціальності</a:t>
                      </a:r>
                      <a:endParaRPr kumimoji="0" lang="ru-RU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Відкрита пропозиція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(предмети затверджені МОН)</a:t>
                      </a:r>
                      <a:endParaRPr kumimoji="0" lang="uk-UA" alt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Небюджетна пропозиція</a:t>
                      </a:r>
                      <a:endParaRPr kumimoji="0" lang="uk-UA" alt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968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Харчові технології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Математика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Хімія або біологія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Біологія 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Математика або історія України</a:t>
                      </a:r>
                      <a:endParaRPr kumimoji="0" lang="ru-RU" alt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968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Агроінженерія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Математика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Фізика або географія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Історія України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Біологія або математика</a:t>
                      </a:r>
                      <a:endParaRPr kumimoji="0" lang="ru-RU" alt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9508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ЛІСОВОГО І САДОВО-ПАРКОВОГО ГОСПОДАРСТВА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730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Геодезія та землеустрій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Математика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Географія або історія України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Історія України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Географія або математика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571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Лісове господарство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 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Математика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Хімія або біологія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Біологія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Географія або історія України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571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Садово-паркове господарство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Історія України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Біологія або географія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29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76250"/>
            <a:ext cx="8229600" cy="1371600"/>
          </a:xfrm>
        </p:spPr>
        <p:txBody>
          <a:bodyPr/>
          <a:lstStyle/>
          <a:p>
            <a:r>
              <a:rPr lang="ru-RU" altLang="uk-UA" b="1" dirty="0" err="1" smtClean="0"/>
              <a:t>Сертифікати</a:t>
            </a:r>
            <a:r>
              <a:rPr lang="ru-RU" altLang="uk-UA" b="1" dirty="0" smtClean="0"/>
              <a:t> </a:t>
            </a:r>
            <a:r>
              <a:rPr lang="ru-RU" altLang="uk-UA" b="1" dirty="0"/>
              <a:t>ЗНО 2019</a:t>
            </a:r>
            <a:endParaRPr lang="ru-RU" altLang="uk-UA" b="1" dirty="0" smtClean="0"/>
          </a:p>
        </p:txBody>
      </p:sp>
      <p:pic>
        <p:nvPicPr>
          <p:cNvPr id="16387" name="Picture 4" descr="unus_small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775" name="Group 175"/>
          <p:cNvGraphicFramePr>
            <a:graphicFrameLocks noGrp="1"/>
          </p:cNvGraphicFramePr>
          <p:nvPr/>
        </p:nvGraphicFramePr>
        <p:xfrm>
          <a:off x="539750" y="1628775"/>
          <a:ext cx="8208963" cy="4680268"/>
        </p:xfrm>
        <a:graphic>
          <a:graphicData uri="http://schemas.openxmlformats.org/drawingml/2006/table">
            <a:tbl>
              <a:tblPr/>
              <a:tblGrid>
                <a:gridCol w="679450"/>
                <a:gridCol w="1984375"/>
                <a:gridCol w="2811463"/>
                <a:gridCol w="2733675"/>
              </a:tblGrid>
              <a:tr h="31432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МЕНЕДЖМЕНТУ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87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 спеціальності</a:t>
                      </a:r>
                      <a:endParaRPr kumimoji="0" lang="ru-RU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Відкрита пропозиція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(предмети затверджені МОН)</a:t>
                      </a:r>
                      <a:endParaRPr kumimoji="0" lang="uk-UA" alt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Небюджетна пропозиція</a:t>
                      </a:r>
                      <a:endParaRPr kumimoji="0" lang="uk-UA" alt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066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073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Менеджмент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 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Математика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Іноземна мова або географія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 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Математика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Біологія або історія України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73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241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Готельно</a:t>
                      </a: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-ресторанна справа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 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Іноземна мова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Географія або математика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Біологія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Математика або географія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73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242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Туризм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 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Історія України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Географія або іноземна мова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0652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281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Публічне управління та адміністрування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 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Математика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Іноземна мова або історія України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Історія України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Математика або біологія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024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76250"/>
            <a:ext cx="8229600" cy="1371600"/>
          </a:xfrm>
        </p:spPr>
        <p:txBody>
          <a:bodyPr/>
          <a:lstStyle/>
          <a:p>
            <a:r>
              <a:rPr lang="ru-RU" altLang="uk-UA" b="1" dirty="0" err="1" smtClean="0"/>
              <a:t>Сертифікати</a:t>
            </a:r>
            <a:r>
              <a:rPr lang="ru-RU" altLang="uk-UA" b="1" dirty="0" smtClean="0"/>
              <a:t> </a:t>
            </a:r>
            <a:r>
              <a:rPr lang="ru-RU" altLang="uk-UA" b="1" dirty="0"/>
              <a:t>ЗНО 2019</a:t>
            </a:r>
            <a:endParaRPr lang="ru-RU" altLang="uk-UA" b="1" dirty="0" smtClean="0"/>
          </a:p>
        </p:txBody>
      </p:sp>
      <p:pic>
        <p:nvPicPr>
          <p:cNvPr id="17411" name="Picture 4" descr="unus_small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58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912234"/>
              </p:ext>
            </p:extLst>
          </p:nvPr>
        </p:nvGraphicFramePr>
        <p:xfrm>
          <a:off x="611188" y="1628775"/>
          <a:ext cx="8208962" cy="4974989"/>
        </p:xfrm>
        <a:graphic>
          <a:graphicData uri="http://schemas.openxmlformats.org/drawingml/2006/table">
            <a:tbl>
              <a:tblPr/>
              <a:tblGrid>
                <a:gridCol w="706437"/>
                <a:gridCol w="2144713"/>
                <a:gridCol w="2693987"/>
                <a:gridCol w="2663825"/>
              </a:tblGrid>
              <a:tr h="336482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ЕКОНОМІКИ І ПІДПРИЄМНИЦТВА</a:t>
                      </a:r>
                      <a:endParaRPr kumimoji="0" lang="uk-UA" alt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815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 спеціальності</a:t>
                      </a:r>
                      <a:endParaRPr kumimoji="0" lang="ru-RU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Відкрита пропозиція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(предмети затверджені МОН)</a:t>
                      </a:r>
                      <a:endParaRPr kumimoji="0" lang="uk-UA" alt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Небюджетна пропозиція</a:t>
                      </a:r>
                      <a:endParaRPr kumimoji="0" lang="uk-UA" alt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58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051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Економіка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Математика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Іноземна мова або географія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Історія України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Географія або математика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5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071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Облік і оподаткування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Історія України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Біологія або математика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5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072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Фінанси, банківська справа та страхування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kumimoji="0" lang="uk-UA" alt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Історія України 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Математика або географія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5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075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Маркетинг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Історія України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Географія або іноземна мова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5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076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Підприємництво, торгівля та біржова діяльність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Українська мова та література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Історія України</a:t>
                      </a:r>
                      <a:endParaRPr kumimoji="0" lang="ru-RU" altLang="uk-U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Географія або біологія</a:t>
                      </a:r>
                      <a:endParaRPr kumimoji="0" lang="uk-UA" altLang="uk-U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216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Комп’ютерні науки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Українська мова та література</a:t>
                      </a:r>
                    </a:p>
                    <a:p>
                      <a:r>
                        <a:rPr kumimoji="0" lang="uk-UA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Математика </a:t>
                      </a:r>
                    </a:p>
                    <a:p>
                      <a:r>
                        <a:rPr kumimoji="0" lang="uk-UA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Фізика або іноземна мова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Українська мова та література</a:t>
                      </a:r>
                    </a:p>
                    <a:p>
                      <a:r>
                        <a:rPr kumimoji="0" lang="uk-UA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Математика </a:t>
                      </a:r>
                    </a:p>
                    <a:p>
                      <a:r>
                        <a:rPr kumimoji="0" lang="uk-UA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Історія України або географія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6878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692</Words>
  <Application>Microsoft Office PowerPoint</Application>
  <PresentationFormat>Экран (4:3)</PresentationFormat>
  <Paragraphs>184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Сертифікати ЗНО 2019</vt:lpstr>
      <vt:lpstr>Сертифікати ЗНО 2019</vt:lpstr>
      <vt:lpstr>Сертифікати ЗНО 2019</vt:lpstr>
      <vt:lpstr>Сертифікати ЗНО 2019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Сертифікати ЗНО</dc:title>
  <dc:creator>Sekretar</dc:creator>
  <cp:lastModifiedBy>Сергий</cp:lastModifiedBy>
  <cp:revision>4</cp:revision>
  <dcterms:created xsi:type="dcterms:W3CDTF">2018-12-26T10:56:41Z</dcterms:created>
  <dcterms:modified xsi:type="dcterms:W3CDTF">2019-01-23T09:26:53Z</dcterms:modified>
</cp:coreProperties>
</file>